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2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585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9170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754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8339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924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9898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horzBarState="maximized">
    <p:restoredLeft sz="7158" autoAdjust="0"/>
    <p:restoredTop sz="96327"/>
  </p:normalViewPr>
  <p:slideViewPr>
    <p:cSldViewPr snapToGrid="0">
      <p:cViewPr>
        <p:scale>
          <a:sx n="90" d="100"/>
          <a:sy n="90" d="100"/>
        </p:scale>
        <p:origin x="1044" y="7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ED213354-6C0B-36C3-3C00-38DCFD91323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209800" y="1426726"/>
            <a:ext cx="7772400" cy="1463040"/>
          </a:xfrm>
          <a:prstGeom prst="rect">
            <a:avLst/>
          </a:prstGeom>
        </p:spPr>
        <p:txBody>
          <a:bodyPr anchor="ctr"/>
          <a:lstStyle>
            <a:lvl1pPr algn="ctr">
              <a:defRPr sz="3600" b="1" i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br>
              <a:rPr lang="en-US" dirty="0"/>
            </a:br>
            <a:r>
              <a:rPr lang="en-US" dirty="0"/>
              <a:t>Click to edit Master title style</a:t>
            </a:r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815BDBCA-2EEA-32EA-2B67-746E204A427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667000" y="3147148"/>
            <a:ext cx="6858000" cy="1828800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None/>
              <a:defRPr sz="3200">
                <a:solidFill>
                  <a:srgbClr val="89898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dirty="0"/>
              <a:t>Author’s Name</a:t>
            </a:r>
            <a:br>
              <a:rPr lang="en-US" dirty="0"/>
            </a:br>
            <a:r>
              <a:rPr lang="en-US" dirty="0"/>
              <a:t>Author’s Name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B45AB3A2-26CA-BA80-5727-AB6EFA748E6A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 userDrawn="1"/>
        </p:nvPicPr>
        <p:blipFill>
          <a:blip r:embed="rId3"/>
          <a:srcRect l="838" t="1190" r="871" b="92274"/>
          <a:stretch/>
        </p:blipFill>
        <p:spPr>
          <a:xfrm flipV="1">
            <a:off x="0" y="6400784"/>
            <a:ext cx="12188952" cy="4572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62403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C97D8A-FD27-8693-273E-E75E434387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18" y="988483"/>
            <a:ext cx="3932767" cy="1068917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739D76-7B64-F890-20A4-7935BA7F6D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717" y="988485"/>
            <a:ext cx="6172200" cy="4872567"/>
          </a:xfrm>
        </p:spPr>
        <p:txBody>
          <a:bodyPr>
            <a:normAutofit/>
          </a:bodyPr>
          <a:lstStyle>
            <a:lvl1pPr>
              <a:defRPr sz="32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DF74BAD-1DE1-8867-4B0C-6C52CD70D08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40318" y="2194560"/>
            <a:ext cx="3932767" cy="3657600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225294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EB98CC-2BCF-B06D-1FF7-9BB478A0EB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18" y="988483"/>
            <a:ext cx="3932767" cy="1068917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60A8FC3-FCFE-0BFE-22D4-83293A4F81B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717" y="988485"/>
            <a:ext cx="6172200" cy="4872567"/>
          </a:xfrm>
        </p:spPr>
        <p:txBody>
          <a:bodyPr>
            <a:normAutofit/>
          </a:bodyPr>
          <a:lstStyle>
            <a:lvl1pPr marL="0" indent="0">
              <a:buNone/>
              <a:defRPr sz="3600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F7DC05F-C7B7-D4A6-BBBF-958168E7F83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41248" y="2194560"/>
            <a:ext cx="3932767" cy="3657600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562644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3B345C-C7E1-A643-1144-52911983B3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85939B-7239-2144-A21E-98ABC467C4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337628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/re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3B345C-C7E1-A643-1144-52911983B3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395240"/>
            <a:ext cx="10972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85939B-7239-2144-A21E-98ABC467C4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37360"/>
            <a:ext cx="10972800" cy="381654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7">
            <a:extLst>
              <a:ext uri="{FF2B5EF4-FFF2-40B4-BE49-F238E27FC236}">
                <a16:creationId xmlns:a16="http://schemas.microsoft.com/office/drawing/2014/main" id="{68EC67A0-7F6B-EA4A-CA71-1A9B7495677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7959861" y="5643222"/>
            <a:ext cx="3615267" cy="478367"/>
          </a:xfrm>
        </p:spPr>
        <p:txBody>
          <a:bodyPr anchor="b">
            <a:normAutofit/>
          </a:bodyPr>
          <a:lstStyle>
            <a:lvl1pPr marL="0" indent="0" algn="r">
              <a:lnSpc>
                <a:spcPct val="100000"/>
              </a:lnSpc>
              <a:spcAft>
                <a:spcPts val="0"/>
              </a:spcAft>
              <a:buNone/>
              <a:defRPr sz="10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757094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944F9E-4686-DD82-4B75-5625479249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3276" y="395240"/>
            <a:ext cx="11585448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26FF13-B315-A352-EABB-3D025000513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04800" y="1737360"/>
            <a:ext cx="5689600" cy="4349749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C4AF38B-BBCF-7C37-E9BD-0140ADDB365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97600" y="1737360"/>
            <a:ext cx="5689600" cy="4349749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7465655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w/re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944F9E-4686-DD82-4B75-5625479249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3276" y="395240"/>
            <a:ext cx="11585448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26FF13-B315-A352-EABB-3D025000513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04800" y="1737360"/>
            <a:ext cx="5689600" cy="3853481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C4AF38B-BBCF-7C37-E9BD-0140ADDB365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97600" y="1737360"/>
            <a:ext cx="5689600" cy="3853481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7">
            <a:extLst>
              <a:ext uri="{FF2B5EF4-FFF2-40B4-BE49-F238E27FC236}">
                <a16:creationId xmlns:a16="http://schemas.microsoft.com/office/drawing/2014/main" id="{2F165460-D289-9063-910E-40BEB4C3C62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271933" y="5643222"/>
            <a:ext cx="3615267" cy="478367"/>
          </a:xfrm>
        </p:spPr>
        <p:txBody>
          <a:bodyPr anchor="b">
            <a:normAutofit/>
          </a:bodyPr>
          <a:lstStyle>
            <a:lvl1pPr marL="0" indent="0" algn="r">
              <a:lnSpc>
                <a:spcPct val="100000"/>
              </a:lnSpc>
              <a:spcAft>
                <a:spcPts val="0"/>
              </a:spcAft>
              <a:buNone/>
              <a:defRPr sz="10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980490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8B3C32E-5C1C-CCC9-0EC2-AC25607526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04801" y="1737360"/>
            <a:ext cx="5693833" cy="825500"/>
          </a:xfrm>
        </p:spPr>
        <p:txBody>
          <a:bodyPr anchor="b">
            <a:normAutofit/>
          </a:bodyPr>
          <a:lstStyle>
            <a:lvl1pPr marL="0" indent="0">
              <a:buNone/>
              <a:defRPr sz="28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8103267-8A89-A991-5F5A-E045EAAFBF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04801" y="2560320"/>
            <a:ext cx="5693833" cy="3580631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10DA7D1-807A-F796-4DCA-48F0599E585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737360"/>
            <a:ext cx="5715000" cy="825500"/>
          </a:xfrm>
        </p:spPr>
        <p:txBody>
          <a:bodyPr anchor="b">
            <a:normAutofit/>
          </a:bodyPr>
          <a:lstStyle>
            <a:lvl1pPr marL="0" indent="0">
              <a:buNone/>
              <a:defRPr sz="28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2BC7B5A-DD68-BDA1-3DC6-15DB215112D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60320"/>
            <a:ext cx="5715000" cy="3580631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4E9235FA-2F75-8FAA-72EC-E21484EE0C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395240"/>
            <a:ext cx="1158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1791373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FA31E4-6E7E-1825-1A68-98B7DE9757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9102391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068638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FA31E4-6E7E-1825-1A68-98B7DE9757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8850F9-3DAB-8355-CE6A-226DE30EA435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609600" y="1737360"/>
            <a:ext cx="10972800" cy="438912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6945890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31787DC6-B2ED-0CFE-EED2-6CAFF3FE657A}"/>
              </a:ext>
            </a:extLst>
          </p:cNvPr>
          <p:cNvPicPr>
            <a:picLocks noGrp="1" noRot="1" noMove="1" noResize="1" noEditPoints="1" noAdjustHandles="1" noChangeArrowheads="1" noChangeShapeType="1" noCrop="1"/>
          </p:cNvPicPr>
          <p:nvPr userDrawn="1"/>
        </p:nvPicPr>
        <p:blipFill>
          <a:blip r:embed="rId13"/>
          <a:srcRect l="838" t="1189" r="871"/>
          <a:stretch/>
        </p:blipFill>
        <p:spPr>
          <a:xfrm>
            <a:off x="1524" y="0"/>
            <a:ext cx="12188952" cy="6910295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200DC74-9662-AAEF-03EE-DA0254477C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395240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7DD85FF-7C56-267C-0824-F809A4C5FA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9600" y="1737360"/>
            <a:ext cx="10972800" cy="426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5893090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64" r:id="rId2"/>
    <p:sldLayoutId id="2147483672" r:id="rId3"/>
    <p:sldLayoutId id="2147483666" r:id="rId4"/>
    <p:sldLayoutId id="2147483673" r:id="rId5"/>
    <p:sldLayoutId id="2147483667" r:id="rId6"/>
    <p:sldLayoutId id="2147483668" r:id="rId7"/>
    <p:sldLayoutId id="2147483669" r:id="rId8"/>
    <p:sldLayoutId id="2147483677" r:id="rId9"/>
    <p:sldLayoutId id="2147483670" r:id="rId10"/>
    <p:sldLayoutId id="2147483671" r:id="rId11"/>
  </p:sldLayoutIdLst>
  <p:txStyles>
    <p:titleStyle>
      <a:lvl1pPr algn="ctr" defTabSz="1219170" rtl="0" eaLnBrk="1" latinLnBrk="0" hangingPunct="1">
        <a:lnSpc>
          <a:spcPct val="90000"/>
        </a:lnSpc>
        <a:spcBef>
          <a:spcPct val="0"/>
        </a:spcBef>
        <a:buNone/>
        <a:defRPr sz="3600" b="1" i="0" kern="1200">
          <a:solidFill>
            <a:schemeClr val="accent3">
              <a:lumMod val="50000"/>
            </a:schemeClr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457200" indent="-457200" algn="l" defTabSz="1219170" rtl="0" eaLnBrk="1" latinLnBrk="0" hangingPunct="1">
        <a:lnSpc>
          <a:spcPct val="80000"/>
        </a:lnSpc>
        <a:spcBef>
          <a:spcPts val="0"/>
        </a:spcBef>
        <a:spcAft>
          <a:spcPts val="1200"/>
        </a:spcAft>
        <a:buClr>
          <a:schemeClr val="accent3">
            <a:lumMod val="50000"/>
          </a:schemeClr>
        </a:buClr>
        <a:buFont typeface="Arial" panose="020B0604020202020204" pitchFamily="34" charset="0"/>
        <a:buChar char="•"/>
        <a:defRPr sz="3200" b="0" i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914400" indent="-457200" algn="l" defTabSz="1219170" rtl="0" eaLnBrk="1" latinLnBrk="0" hangingPunct="1">
        <a:lnSpc>
          <a:spcPct val="80000"/>
        </a:lnSpc>
        <a:spcBef>
          <a:spcPts val="0"/>
        </a:spcBef>
        <a:spcAft>
          <a:spcPts val="1200"/>
        </a:spcAft>
        <a:buClr>
          <a:schemeClr val="accent3">
            <a:lumMod val="50000"/>
          </a:schemeClr>
        </a:buClr>
        <a:buFont typeface="Arial" panose="020B0604020202020204" pitchFamily="34" charset="0"/>
        <a:buChar char="•"/>
        <a:defRPr sz="2800" b="0" i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261872" indent="-347472" algn="l" defTabSz="1219170" rtl="0" eaLnBrk="1" latinLnBrk="0" hangingPunct="1">
        <a:lnSpc>
          <a:spcPct val="80000"/>
        </a:lnSpc>
        <a:spcBef>
          <a:spcPts val="0"/>
        </a:spcBef>
        <a:spcAft>
          <a:spcPts val="1200"/>
        </a:spcAft>
        <a:buClr>
          <a:schemeClr val="accent3">
            <a:lumMod val="50000"/>
          </a:schemeClr>
        </a:buClr>
        <a:buFont typeface="Arial" panose="020B0604020202020204" pitchFamily="34" charset="0"/>
        <a:buChar char="•"/>
        <a:defRPr sz="2400" b="0" i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719072" indent="-347472" algn="l" defTabSz="1219170" rtl="0" eaLnBrk="1" latinLnBrk="0" hangingPunct="1">
        <a:lnSpc>
          <a:spcPct val="80000"/>
        </a:lnSpc>
        <a:spcBef>
          <a:spcPts val="0"/>
        </a:spcBef>
        <a:spcAft>
          <a:spcPts val="1200"/>
        </a:spcAft>
        <a:buClr>
          <a:schemeClr val="accent3">
            <a:lumMod val="50000"/>
          </a:schemeClr>
        </a:buClr>
        <a:buFont typeface="Arial" panose="020B0604020202020204" pitchFamily="34" charset="0"/>
        <a:buChar char="•"/>
        <a:defRPr sz="2000" b="0" i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176272" indent="-347472" algn="l" defTabSz="1219170" rtl="0" eaLnBrk="1" latinLnBrk="0" hangingPunct="1">
        <a:lnSpc>
          <a:spcPct val="80000"/>
        </a:lnSpc>
        <a:spcBef>
          <a:spcPts val="0"/>
        </a:spcBef>
        <a:spcAft>
          <a:spcPts val="1200"/>
        </a:spcAft>
        <a:buClr>
          <a:schemeClr val="accent3">
            <a:lumMod val="50000"/>
          </a:schemeClr>
        </a:buClr>
        <a:buFont typeface="Arial" panose="020B0604020202020204" pitchFamily="34" charset="0"/>
        <a:buChar char="•"/>
        <a:defRPr sz="2000" b="0" i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335271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7A88D3C-4639-1919-E2E0-44A06021C4B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F209F651-323B-D1B4-377F-3A150F5D17E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8950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26125A-86FB-F7B1-894E-924C2D2C48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5FDFF0-7C55-3FB5-6A11-479DD1FE0B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4A8BEB2-68B7-AC03-971C-2FA094B90E6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70477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99D315-A694-362E-F3B1-EE421A9247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0B01D259-E21C-9B9E-283F-212C5A2A31A4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FF03E00E-F4F0-C545-4B1D-4D670460FF7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60344E3E-6AEF-5765-F9A9-E645182B373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83046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FDC48E-D905-B20F-139E-D607342BD3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942958"/>
      </p:ext>
    </p:extLst>
  </p:cSld>
  <p:clrMapOvr>
    <a:masterClrMapping/>
  </p:clrMapOvr>
</p:sld>
</file>

<file path=ppt/theme/theme1.xml><?xml version="1.0" encoding="utf-8"?>
<a:theme xmlns:a="http://schemas.openxmlformats.org/drawingml/2006/main" name="RCR_WS24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330</TotalTime>
  <Words>0</Words>
  <Application>Microsoft Office PowerPoint</Application>
  <PresentationFormat>Widescreen</PresentationFormat>
  <Paragraphs>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Arial</vt:lpstr>
      <vt:lpstr>RCR_WS24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STFM_Staff4</cp:lastModifiedBy>
  <cp:revision>15</cp:revision>
  <dcterms:created xsi:type="dcterms:W3CDTF">2022-08-11T18:16:59Z</dcterms:created>
  <dcterms:modified xsi:type="dcterms:W3CDTF">2025-02-20T19:47:36Z</dcterms:modified>
</cp:coreProperties>
</file>